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8" r:id="rId2"/>
    <p:sldId id="260" r:id="rId3"/>
    <p:sldId id="261" r:id="rId4"/>
    <p:sldId id="27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12" autoAdjust="0"/>
    <p:restoredTop sz="94624" autoAdjust="0"/>
  </p:normalViewPr>
  <p:slideViewPr>
    <p:cSldViewPr>
      <p:cViewPr varScale="1">
        <p:scale>
          <a:sx n="75" d="100"/>
          <a:sy n="75" d="100"/>
        </p:scale>
        <p:origin x="147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malzannik@mail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s://avatars.mds.yandex.net/get-pdb/1346662/2101bde9-4959-4c17-88d1-22890dd98bb4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59632" y="2780928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Arial Black" pitchFamily="34" charset="0"/>
              </a:rPr>
              <a:t>Подвиг героев в сердцах </a:t>
            </a:r>
            <a:r>
              <a:rPr lang="en-US" sz="3600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3600" dirty="0" smtClean="0">
                <a:solidFill>
                  <a:srgbClr val="C00000"/>
                </a:solidFill>
                <a:latin typeface="Arial Black" pitchFamily="34" charset="0"/>
              </a:rPr>
              <a:t>поколений</a:t>
            </a:r>
            <a:endParaRPr lang="ru-RU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9752" y="4437112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 Интеллектуальная  игра </a:t>
            </a:r>
            <a:endParaRPr lang="ru-RU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5816" y="1484784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К 75- </a:t>
            </a:r>
            <a:r>
              <a:rPr lang="ru-RU" sz="3200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летию</a:t>
            </a:r>
            <a:r>
              <a:rPr lang="ru-RU" sz="3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Великой Победы</a:t>
            </a:r>
            <a:endParaRPr lang="ru-RU" sz="32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95936" y="594928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 rot="10800000" flipV="1">
            <a:off x="3635894" y="5173162"/>
            <a:ext cx="2592289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accent6">
                  <a:lumMod val="25000"/>
                </a:schemeClr>
              </a:solidFill>
            </a:endParaRPr>
          </a:p>
          <a:p>
            <a:endParaRPr lang="ru-RU" dirty="0" smtClean="0">
              <a:solidFill>
                <a:schemeClr val="accent6">
                  <a:lumMod val="25000"/>
                </a:schemeClr>
              </a:solidFill>
            </a:endParaRPr>
          </a:p>
          <a:p>
            <a:endParaRPr lang="ru-RU" dirty="0" smtClean="0">
              <a:solidFill>
                <a:schemeClr val="accent6">
                  <a:lumMod val="25000"/>
                </a:schemeClr>
              </a:solidFill>
            </a:endParaRPr>
          </a:p>
          <a:p>
            <a:r>
              <a:rPr lang="ru-RU" sz="2000" b="1" dirty="0" err="1" smtClean="0">
                <a:solidFill>
                  <a:srgbClr val="C00000"/>
                </a:solidFill>
              </a:rPr>
              <a:t>ОмЮК</a:t>
            </a:r>
            <a:r>
              <a:rPr lang="ru-RU" sz="2000" b="1" dirty="0" smtClean="0">
                <a:solidFill>
                  <a:srgbClr val="C00000"/>
                </a:solidFill>
              </a:rPr>
              <a:t>, 2020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1"/>
          <p:cNvSpPr>
            <a:spLocks noChangeArrowheads="1"/>
          </p:cNvSpPr>
          <p:nvPr/>
        </p:nvSpPr>
        <p:spPr bwMode="auto">
          <a:xfrm>
            <a:off x="611560" y="517467"/>
            <a:ext cx="792088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Arial" pitchFamily="34" charset="0"/>
              </a:rPr>
              <a:t>Прошло 75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Arial" pitchFamily="34" charset="0"/>
              </a:rPr>
              <a:t>лет, как закончилась Великая Отечественная война, но эхо ее до сих пор не затихает в людских душах. Да и у времени есть своя память. Мы не имеем права забывать эту войну.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Arial" pitchFamily="34" charset="0"/>
              </a:rPr>
              <a:t>   Мы не имеем права забыть тех солдат, которые погибли ради того, чтобы мы сейчас жили. Мы обязаны все помнить...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Arial" pitchFamily="34" charset="0"/>
              </a:rPr>
              <a:t>    Отвечая на вопросы интеллектуальной игры «Подвиг героев в сердцах поколений» мы  перелистаем страницы Великой Отечественной войны,  вспомним наших дедов и прадедов, их подвиги и военные будни. И не сможем забыть, какой ценой достался нам мир.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</p:txBody>
      </p:sp>
      <p:pic>
        <p:nvPicPr>
          <p:cNvPr id="11267" name="Picture 3" descr="C:\Users\user\Desktop\s1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45224"/>
            <a:ext cx="8676456" cy="1412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1"/>
          <p:cNvSpPr>
            <a:spLocks noChangeArrowheads="1"/>
          </p:cNvSpPr>
          <p:nvPr/>
        </p:nvSpPr>
        <p:spPr bwMode="auto">
          <a:xfrm>
            <a:off x="179512" y="-1305157"/>
            <a:ext cx="8784976" cy="738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solidFill>
                <a:srgbClr val="000000"/>
              </a:solidFill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Вопросы игры :</a:t>
            </a:r>
            <a:endParaRPr lang="ru-RU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Блок № 1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1.Как назывался немецкий план ведения войны против СССР?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Варианты ответов: а)   Цитадель,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        б) Ост,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        в) Барбаросса,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        г) Тайфун.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2.Уже в июне 1941 г. появилось стихотворение, вскоре ставшее словами главной советской песни Великой Отечественной войны. Назовите эту песню.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Варианты ответов: а) День Победы,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        б) В землянке,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        в) Священная война,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        г) Великая Победа.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3.После этой битвы был развеян миф о непобедимости германской армии. Какое это сражение?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Варианты ответов: а) Бородинское сражение;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        б) Битва под Москвой;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        в) Нарвская битва;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        г) Курская дуга.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Condensed" pitchFamily="34" charset="0"/>
              <a:cs typeface="Arial" pitchFamily="34" charset="0"/>
            </a:endParaRPr>
          </a:p>
        </p:txBody>
      </p:sp>
      <p:pic>
        <p:nvPicPr>
          <p:cNvPr id="4" name="Picture 1" descr="C:\Users\user\Desktop\s1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661248"/>
            <a:ext cx="8352928" cy="1052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user\Desktop\s1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805264"/>
            <a:ext cx="8352928" cy="105273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692696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4. Дважды орденом «Победа» были награждены 3 человека... Кто лишний?</a:t>
            </a:r>
            <a:endParaRPr lang="ru-RU" dirty="0" smtClean="0">
              <a:solidFill>
                <a:schemeClr val="accent2">
                  <a:lumMod val="20000"/>
                  <a:lumOff val="80000"/>
                </a:schemeClr>
              </a:solidFill>
              <a:latin typeface="Bahnschrift Condensed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а) Г. К. Жуков,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б) И. В. Сталин,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 в) К.К. Рокоссовский,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г) А. М. Василевский.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916832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accent2">
                  <a:lumMod val="20000"/>
                  <a:lumOff val="80000"/>
                </a:schemeClr>
              </a:solidFill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accent2">
                  <a:lumMod val="20000"/>
                  <a:lumOff val="80000"/>
                </a:schemeClr>
              </a:solidFill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5. Все знают, что военный парад это завораживающее действо. Но один парад на Красной площади был особенным: войска проходили по площади и в этот же день отправлялись на фронт, где вступали в бой с фашистами. Назовите дату этого парада.</a:t>
            </a:r>
            <a:endParaRPr lang="ru-RU" dirty="0" smtClean="0">
              <a:solidFill>
                <a:schemeClr val="accent2">
                  <a:lumMod val="20000"/>
                  <a:lumOff val="80000"/>
                </a:schemeClr>
              </a:solidFill>
              <a:latin typeface="Bahnschrift Condensed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  <a:ea typeface="Times New Roman" pitchFamily="18" charset="0"/>
                <a:cs typeface="Arial" pitchFamily="34" charset="0"/>
              </a:rPr>
              <a:t>                        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а) 9 мая 1945г.,</a:t>
            </a:r>
            <a:r>
              <a:rPr lang="ru-RU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б)7 ноября 1941 г.,</a:t>
            </a:r>
            <a:r>
              <a:rPr lang="ru-RU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в)24 июня 1945г.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г)1сентября 1939г.</a:t>
            </a:r>
            <a:endParaRPr lang="ru-RU" dirty="0" smtClean="0">
              <a:solidFill>
                <a:schemeClr val="accent2">
                  <a:lumMod val="20000"/>
                  <a:lumOff val="80000"/>
                </a:schemeClr>
              </a:solidFill>
              <a:latin typeface="Bahnschrift Condensed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1"/>
          <p:cNvSpPr>
            <a:spLocks noChangeArrowheads="1"/>
          </p:cNvSpPr>
          <p:nvPr/>
        </p:nvSpPr>
        <p:spPr bwMode="auto">
          <a:xfrm>
            <a:off x="251520" y="780673"/>
            <a:ext cx="835292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6. Конструктор, руководитель работ по созданию танка Т-34, лучшего танка Второй мировой войны.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а) С.В. Ильюшин,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 б) М.И. Кошкин,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 в) С.И.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Мосин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г) В.А. Дегтярёв.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</p:txBody>
      </p:sp>
      <p:sp>
        <p:nvSpPr>
          <p:cNvPr id="134146" name="Rectangle 2"/>
          <p:cNvSpPr>
            <a:spLocks noChangeArrowheads="1"/>
          </p:cNvSpPr>
          <p:nvPr/>
        </p:nvSpPr>
        <p:spPr bwMode="auto">
          <a:xfrm>
            <a:off x="251520" y="2837638"/>
            <a:ext cx="10411570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7. Временная дорога, проложенная по льду Ладожского озера, стала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для тысячи ленинградцев…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а) Дорогой к спасению,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б) Лучиком Надежды,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в) Дорогой Жизни,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г ) Оплотом Веры.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7" name="Picture 1" descr="C:\Users\user\Desktop\s1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025" y="5517232"/>
            <a:ext cx="8784975" cy="1340768"/>
          </a:xfrm>
          <a:prstGeom prst="rect">
            <a:avLst/>
          </a:prstGeom>
          <a:noFill/>
        </p:spPr>
      </p:pic>
      <p:pic>
        <p:nvPicPr>
          <p:cNvPr id="5" name="Picture 1" descr="C:\Users\user\Desktop\s1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425" y="5669632"/>
            <a:ext cx="8784975" cy="1340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1"/>
          <p:cNvSpPr>
            <a:spLocks noChangeArrowheads="1"/>
          </p:cNvSpPr>
          <p:nvPr/>
        </p:nvSpPr>
        <p:spPr bwMode="auto">
          <a:xfrm>
            <a:off x="179512" y="-5838700"/>
            <a:ext cx="8964488" cy="1160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8.В годы Великой Отечественной войны для организации отпора врагу был создан Государственный Комитет Обороны. Кто его возглавил?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а) В.М.Молотов;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б) И.В. Сталин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в) Г.К. Жуков;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г) Л.П.Берия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9.Когда был подписан акт о безоговорочной капитуляции Германии?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 а) 8 мая 1945г.,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 б) 9 мая 1945г.,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 в) 1 сентября 1945г.,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 г) 2 сентября 1945г.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10. Сколько дней шла Великая Отечественная война?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 а) 900,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 б) 866,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 в) 1392,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                       г)1418.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3" name="Picture 1" descr="C:\Users\user\Desktop\s1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17232"/>
            <a:ext cx="8964488" cy="1224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1"/>
          <p:cNvSpPr>
            <a:spLocks noChangeArrowheads="1"/>
          </p:cNvSpPr>
          <p:nvPr/>
        </p:nvSpPr>
        <p:spPr bwMode="auto">
          <a:xfrm>
            <a:off x="179512" y="-2331335"/>
            <a:ext cx="8964488" cy="803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u="sng" dirty="0" smtClean="0">
              <a:solidFill>
                <a:srgbClr val="000000"/>
              </a:solidFill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u="sng" dirty="0" smtClean="0">
              <a:solidFill>
                <a:srgbClr val="000000"/>
              </a:solidFill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u="sng" dirty="0" smtClean="0">
              <a:solidFill>
                <a:srgbClr val="000000"/>
              </a:solidFill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u="sng" dirty="0" smtClean="0">
              <a:solidFill>
                <a:srgbClr val="000000"/>
              </a:solidFill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Блок  № 2: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1.Это был первый советский город, который, даже окружив, не смогли захватить гитлеровские войска. Какой это город?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2.На фронтах войны сражались не только люди, но и «яки», «тигры», «пантеры», «леопарды». О чём именно идёт речь?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3.Уже в июне 1941 года из западных районов СССР на восток стали вывозиться люди и производственные объекты. Как назывался этот процесс? 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4. По – испански  она означает «череп», и спасла жизни многих солдат в годы     войны. Что это? 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</p:txBody>
      </p:sp>
      <p:pic>
        <p:nvPicPr>
          <p:cNvPr id="7169" name="Picture 1" descr="C:\Users\user\Desktop\s1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45224"/>
            <a:ext cx="8568952" cy="1412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1"/>
          <p:cNvSpPr>
            <a:spLocks noChangeArrowheads="1"/>
          </p:cNvSpPr>
          <p:nvPr/>
        </p:nvSpPr>
        <p:spPr bwMode="auto">
          <a:xfrm>
            <a:off x="323528" y="862707"/>
            <a:ext cx="856895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5. Кто из крупных советских военачальников за годы Великой Отечественной войны не проиграл ни одного сражения?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6. За годы войны этого звания были удостоены  11600 человек, 86 из них - женщины. Какое это звание?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7. В глубоком тылу врага сложилась свободная зона - партизанский край. Немцы прошли через эти деревни, что не смогли отобрать, разрушили. Но бои под Москвой оттянули туда их силы, и около 600 деревень и поселков зажили без оккупантов, под защитой партизан. Открыли школу, больницу и даже кинотеатр. Только вот газету не могли выпустить - не на чем печатать. Однако благодаря партизанскому радио и некой школьной мебели людям вовремя сообщались новости. Какая мебель помогала знакомить односельчан с новостями?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</p:txBody>
      </p:sp>
      <p:pic>
        <p:nvPicPr>
          <p:cNvPr id="6145" name="Picture 1" descr="C:\Users\user\Desktop\s1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54289">
            <a:off x="437" y="5655681"/>
            <a:ext cx="8868287" cy="11987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1"/>
          <p:cNvSpPr>
            <a:spLocks noChangeArrowheads="1"/>
          </p:cNvSpPr>
          <p:nvPr/>
        </p:nvSpPr>
        <p:spPr bwMode="auto">
          <a:xfrm>
            <a:off x="251520" y="1184556"/>
            <a:ext cx="856895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8. В 1941 году защитники Москвы страдали от нехватки продовольствия. От сильных морозов продукты рассыпались в труху, портились даже консервы. И тогда пришлось обратиться за советом к бывшему главному интенданту царской армии. Когда этого очень пожилого человека привезли к Сталину и объяснили суть проблемы, он сказал: «Русскую армию спасут три «С».Этот совет действительно помог. Назовите, что пожилой человек подразумевал под тремя «С».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9. Летчик-истребитель Божьей милостью. Сначала командовал эскадрильей, затем полком, затем дивизией. В 156 воздушных боях он уничтожил 59 боевых машин противника. Даже союзников проняло. Он стал первым трижды Героем Советского Союза, но имел и американскую медаль. О ком речь?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10. Чем в истории войны знамениты бойцы Егоров и Кантария? 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Condensed" pitchFamily="34" charset="0"/>
              <a:cs typeface="Arial" pitchFamily="34" charset="0"/>
            </a:endParaRPr>
          </a:p>
        </p:txBody>
      </p:sp>
      <p:pic>
        <p:nvPicPr>
          <p:cNvPr id="5121" name="Picture 1" descr="C:\Users\user\Desktop\s1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158" y="5373216"/>
            <a:ext cx="8926842" cy="12168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1"/>
          <p:cNvSpPr>
            <a:spLocks noChangeArrowheads="1"/>
          </p:cNvSpPr>
          <p:nvPr/>
        </p:nvSpPr>
        <p:spPr bwMode="auto">
          <a:xfrm>
            <a:off x="251520" y="-3443627"/>
            <a:ext cx="8892480" cy="809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u="sng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u="sng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u="sng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u="sng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u="sng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u="sng" dirty="0" smtClean="0">
              <a:solidFill>
                <a:srgbClr val="000000"/>
              </a:solidFill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u="sng" dirty="0" smtClean="0">
              <a:solidFill>
                <a:srgbClr val="000000"/>
              </a:solidFill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Блок № 3.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1.Восполните текст: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Сегодня,_____июня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, ровно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в_____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часа утра, к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___________без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 объявления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__________германские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войска ______ на нашу страну, _______ наши границы во многих ______ 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подвергли________________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со своих _____________ наши ____________ Наше дело ___________. Враг будет _______. Победа будет _____________ 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Определите, что это за документ и кто его огласил?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2. Дайте определение Великой Отечественной войне.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.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Назовите города-герои. 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</p:txBody>
      </p:sp>
      <p:pic>
        <p:nvPicPr>
          <p:cNvPr id="4097" name="Picture 1" descr="C:\Users\user\Desktop\s1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45224"/>
            <a:ext cx="8964488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95536" y="692696"/>
            <a:ext cx="84249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Bahnschrift Condensed" pitchFamily="34" charset="0"/>
              </a:rPr>
              <a:t>4.Холокост, что это?</a:t>
            </a:r>
          </a:p>
          <a:p>
            <a:pPr algn="just"/>
            <a:endParaRPr lang="ru-RU" sz="2000" dirty="0" smtClean="0">
              <a:latin typeface="Bahnschrift Condensed" pitchFamily="34" charset="0"/>
            </a:endParaRPr>
          </a:p>
          <a:p>
            <a:pPr algn="just"/>
            <a:r>
              <a:rPr lang="ru-RU" sz="2000" dirty="0" smtClean="0">
                <a:latin typeface="Bahnschrift Condensed" pitchFamily="34" charset="0"/>
              </a:rPr>
              <a:t>5. Мемориальный  комплекс «Хатынь» был воздвигнут в память о каком событии?</a:t>
            </a:r>
          </a:p>
          <a:p>
            <a:pPr algn="just"/>
            <a:endParaRPr lang="ru-RU" sz="2000" dirty="0" smtClean="0">
              <a:latin typeface="Bahnschrift Condensed" pitchFamily="34" charset="0"/>
            </a:endParaRPr>
          </a:p>
          <a:p>
            <a:pPr algn="just"/>
            <a:r>
              <a:rPr lang="ru-RU" sz="2000" dirty="0" smtClean="0">
                <a:latin typeface="Bahnschrift Condensed" pitchFamily="34" charset="0"/>
              </a:rPr>
              <a:t>6. Какое кодовое название носила операция, которая происходила с 30 декабря 1942 года по 2 февраля 1943 года, и в результате которой </a:t>
            </a:r>
          </a:p>
          <a:p>
            <a:pPr algn="just"/>
            <a:r>
              <a:rPr lang="ru-RU" sz="2000" dirty="0" smtClean="0">
                <a:latin typeface="Bahnschrift Condensed" pitchFamily="34" charset="0"/>
              </a:rPr>
              <a:t>армия Паулюса была окружена и капитулировала?</a:t>
            </a:r>
          </a:p>
          <a:p>
            <a:pPr algn="just"/>
            <a:endParaRPr lang="ru-RU" sz="2000" dirty="0" smtClean="0">
              <a:latin typeface="Bahnschrift Condensed" pitchFamily="34" charset="0"/>
            </a:endParaRPr>
          </a:p>
          <a:p>
            <a:pPr algn="just"/>
            <a:r>
              <a:rPr lang="ru-RU" sz="2000" dirty="0" smtClean="0">
                <a:latin typeface="Bahnschrift Condensed" pitchFamily="34" charset="0"/>
              </a:rPr>
              <a:t>7. Назовите крепость, ставшую символом несгибаемого мужества, стойкости и героизма советских воинов в первые дни войны   </a:t>
            </a:r>
            <a:endParaRPr lang="ru-RU" sz="2000" dirty="0">
              <a:latin typeface="Bahnschrift Condensed" pitchFamily="34" charset="0"/>
            </a:endParaRPr>
          </a:p>
        </p:txBody>
      </p:sp>
      <p:pic>
        <p:nvPicPr>
          <p:cNvPr id="3073" name="Picture 1" descr="C:\Users\user\Desktop\s1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57193"/>
            <a:ext cx="9144000" cy="1440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1"/>
          <p:cNvSpPr>
            <a:spLocks noChangeArrowheads="1"/>
          </p:cNvSpPr>
          <p:nvPr/>
        </p:nvSpPr>
        <p:spPr bwMode="auto">
          <a:xfrm>
            <a:off x="179512" y="196771"/>
            <a:ext cx="8712968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solidFill>
                <a:srgbClr val="000000"/>
              </a:solidFill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8. В ночь на 18 февраля 1945 года в концлагере Маутхаузен (Австрия), в числе других заключенных (около 500 человек), был облит водой на морозе и погиб наш земляк, став символом несгибаемой воли и стойкости. Кто это?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9. Кто из советских летчиков в годы Великой Отечественной войны был трижды удостоен звания Героя Советского Союза?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10. В честь каких выдающихся русских полководцев и флотоводцев XVIII- XIX вв. были учреждены ордена в годы Великой Отечественной войны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?</a:t>
            </a:r>
            <a:r>
              <a:rPr lang="ru-RU" sz="2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Bahnschrift Condensed" pitchFamily="34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Bahnschrift Condensed" pitchFamily="34" charset="0"/>
                <a:ea typeface="Times New Roman" pitchFamily="18" charset="0"/>
                <a:cs typeface="Times New Roman" pitchFamily="18" charset="0"/>
              </a:rPr>
              <a:t>Назовите  высший военный орден СССР.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Bahnschrift Condensed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Condensed" pitchFamily="34" charset="0"/>
              <a:cs typeface="Arial" pitchFamily="34" charset="0"/>
            </a:endParaRPr>
          </a:p>
        </p:txBody>
      </p:sp>
      <p:pic>
        <p:nvPicPr>
          <p:cNvPr id="2049" name="Picture 1" descr="C:\Users\user\Desktop\s1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301208"/>
            <a:ext cx="8892480" cy="1340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96752"/>
            <a:ext cx="7200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</a:rPr>
              <a:t>Ответы на вопросы отправляйте на  </a:t>
            </a:r>
            <a:r>
              <a:rPr lang="en-US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</a:rPr>
              <a:t>e</a:t>
            </a:r>
            <a:r>
              <a:rPr lang="ru-RU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</a:rPr>
              <a:t>-</a:t>
            </a:r>
            <a:r>
              <a:rPr lang="en-US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</a:rPr>
              <a:t>mail</a:t>
            </a:r>
            <a:r>
              <a:rPr lang="ru-RU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</a:rPr>
              <a:t>: </a:t>
            </a:r>
            <a:r>
              <a:rPr lang="en-US" sz="3200" b="1" u="sng" dirty="0" err="1" smtClean="0">
                <a:solidFill>
                  <a:srgbClr val="C00000"/>
                </a:solidFill>
                <a:latin typeface="Arial Narrow" pitchFamily="34" charset="0"/>
                <a:hlinkClick r:id="rId2"/>
              </a:rPr>
              <a:t>malzannik</a:t>
            </a:r>
            <a:r>
              <a:rPr lang="ru-RU" sz="3200" b="1" u="sng" dirty="0" smtClean="0">
                <a:solidFill>
                  <a:srgbClr val="C00000"/>
                </a:solidFill>
                <a:latin typeface="Arial Narrow" pitchFamily="34" charset="0"/>
                <a:hlinkClick r:id="rId2"/>
              </a:rPr>
              <a:t>@</a:t>
            </a:r>
            <a:r>
              <a:rPr lang="en-US" sz="3200" b="1" u="sng" dirty="0" smtClean="0">
                <a:solidFill>
                  <a:srgbClr val="C00000"/>
                </a:solidFill>
                <a:latin typeface="Arial Narrow" pitchFamily="34" charset="0"/>
                <a:hlinkClick r:id="rId2"/>
              </a:rPr>
              <a:t>mail</a:t>
            </a:r>
            <a:r>
              <a:rPr lang="ru-RU" sz="3200" b="1" u="sng" dirty="0" smtClean="0">
                <a:solidFill>
                  <a:srgbClr val="C00000"/>
                </a:solidFill>
                <a:latin typeface="Arial Narrow" pitchFamily="34" charset="0"/>
                <a:hlinkClick r:id="rId2"/>
              </a:rPr>
              <a:t>.</a:t>
            </a:r>
            <a:r>
              <a:rPr lang="en-US" sz="3200" b="1" u="sng" dirty="0" err="1" smtClean="0">
                <a:solidFill>
                  <a:srgbClr val="C00000"/>
                </a:solidFill>
                <a:latin typeface="Arial Narrow" pitchFamily="34" charset="0"/>
                <a:hlinkClick r:id="rId2"/>
              </a:rPr>
              <a:t>ru</a:t>
            </a:r>
            <a:r>
              <a:rPr lang="ru-RU" sz="3200" b="1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endParaRPr lang="en-US" sz="3200" b="1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ru-RU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Bahnschrift Condensed" pitchFamily="34" charset="0"/>
              </a:rPr>
              <a:t>до 25 мая 2020 включительно</a:t>
            </a:r>
            <a:endParaRPr lang="ru-RU" sz="3200" dirty="0">
              <a:solidFill>
                <a:schemeClr val="accent2">
                  <a:lumMod val="20000"/>
                  <a:lumOff val="80000"/>
                </a:schemeClr>
              </a:solidFill>
              <a:latin typeface="Bahnschrift Condensed" pitchFamily="34" charset="0"/>
            </a:endParaRPr>
          </a:p>
        </p:txBody>
      </p:sp>
      <p:pic>
        <p:nvPicPr>
          <p:cNvPr id="1025" name="Picture 1" descr="C:\Users\user\Desktop\s12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310284"/>
            <a:ext cx="8496944" cy="10710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199</TotalTime>
  <Words>796</Words>
  <Application>Microsoft Office PowerPoint</Application>
  <PresentationFormat>Экран (4:3)</PresentationFormat>
  <Paragraphs>168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Arial Black</vt:lpstr>
      <vt:lpstr>Arial Narrow</vt:lpstr>
      <vt:lpstr>Bahnschrift Condensed</vt:lpstr>
      <vt:lpstr>Calibri</vt:lpstr>
      <vt:lpstr>Cambria</vt:lpstr>
      <vt:lpstr>Rockwell</vt:lpstr>
      <vt:lpstr>Times New Roman</vt:lpstr>
      <vt:lpstr>Wingdings 2</vt:lpstr>
      <vt:lpstr>Литейная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Tibedox</cp:lastModifiedBy>
  <cp:revision>26</cp:revision>
  <dcterms:created xsi:type="dcterms:W3CDTF">2020-04-24T04:41:20Z</dcterms:created>
  <dcterms:modified xsi:type="dcterms:W3CDTF">2020-05-14T17:05:32Z</dcterms:modified>
</cp:coreProperties>
</file>